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1" r:id="rId40"/>
    <p:sldId id="362" r:id="rId41"/>
    <p:sldId id="363" r:id="rId42"/>
    <p:sldId id="379" r:id="rId43"/>
    <p:sldId id="380" r:id="rId44"/>
    <p:sldId id="381" r:id="rId45"/>
    <p:sldId id="382" r:id="rId46"/>
    <p:sldId id="383" r:id="rId47"/>
    <p:sldId id="384" r:id="rId48"/>
    <p:sldId id="385" r:id="rId49"/>
    <p:sldId id="386" r:id="rId50"/>
    <p:sldId id="387" r:id="rId51"/>
    <p:sldId id="390" r:id="rId52"/>
    <p:sldId id="388" r:id="rId53"/>
    <p:sldId id="389" r:id="rId54"/>
    <p:sldId id="364" r:id="rId55"/>
    <p:sldId id="365" r:id="rId56"/>
    <p:sldId id="369" r:id="rId57"/>
    <p:sldId id="391" r:id="rId58"/>
    <p:sldId id="392" r:id="rId59"/>
    <p:sldId id="393" r:id="rId60"/>
    <p:sldId id="394" r:id="rId61"/>
    <p:sldId id="395" r:id="rId62"/>
    <p:sldId id="366" r:id="rId63"/>
    <p:sldId id="367" r:id="rId64"/>
    <p:sldId id="368" r:id="rId6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1309370"/>
            <a:ext cx="11630025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190" y="1471930"/>
            <a:ext cx="11001375" cy="3914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8970" y="227711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5960" y="396875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52245"/>
            <a:ext cx="11534775" cy="3952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1030" y="145224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285875"/>
            <a:ext cx="11515725" cy="5381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21170" y="2428240"/>
            <a:ext cx="180467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24675" y="3298190"/>
            <a:ext cx="228663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42630" y="4177030"/>
            <a:ext cx="180467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77755" y="5046345"/>
            <a:ext cx="180467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29610" y="5915660"/>
            <a:ext cx="180467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25550" y="5046345"/>
            <a:ext cx="148336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282700"/>
            <a:ext cx="900112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" y="2759075"/>
            <a:ext cx="11534775" cy="389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543685"/>
            <a:ext cx="11534775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1314450"/>
            <a:ext cx="11534775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276350"/>
            <a:ext cx="11458575" cy="430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4695" y="198437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266825"/>
            <a:ext cx="11468100" cy="432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9445" y="126682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92455" y="341249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385" y="1783715"/>
            <a:ext cx="1155382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010" y="3255645"/>
            <a:ext cx="5581650" cy="2066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4060" y="165354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87805"/>
            <a:ext cx="11458575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8495" y="140779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1435100"/>
            <a:ext cx="11515725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455" y="3644900"/>
            <a:ext cx="8239125" cy="3095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5010" y="36449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600200"/>
            <a:ext cx="1163002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585595"/>
            <a:ext cx="11639550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971675"/>
            <a:ext cx="11668125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966595"/>
            <a:ext cx="11630025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93520"/>
            <a:ext cx="11763375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980" y="210756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" y="1474470"/>
            <a:ext cx="11344275" cy="447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9920" y="147447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1345" y="380873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2390775"/>
            <a:ext cx="11420475" cy="2076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7070" y="239077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590" y="1624330"/>
            <a:ext cx="10725150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980" y="15875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90675"/>
            <a:ext cx="1156335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464945"/>
            <a:ext cx="1161097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715" y="1933575"/>
            <a:ext cx="11058525" cy="2990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3585" y="193357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77545" y="344614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09725"/>
            <a:ext cx="11639550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347595"/>
            <a:ext cx="11553825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581150"/>
            <a:ext cx="11649075" cy="3695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6120" y="230632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405" y="1422400"/>
            <a:ext cx="11439525" cy="4333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6595" y="14224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990725"/>
            <a:ext cx="11496675" cy="287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8655" y="182308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652270"/>
            <a:ext cx="1164907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980" y="15875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95120"/>
            <a:ext cx="11506200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980" y="15875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29080"/>
            <a:ext cx="11515725" cy="5048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09395" y="43942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52880"/>
            <a:ext cx="11563350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3159125"/>
            <a:ext cx="11515725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18125" y="210756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9870" y="449897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33500"/>
            <a:ext cx="11534775" cy="53930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27580" y="109601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14990" y="181419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" y="1957070"/>
            <a:ext cx="10925175" cy="2943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9928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4830" y="335470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37945"/>
            <a:ext cx="11525250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28775"/>
            <a:ext cx="1159192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43025"/>
            <a:ext cx="11534775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295400"/>
            <a:ext cx="1155382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510665"/>
            <a:ext cx="11163300" cy="441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2340" y="135128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8360" y="219202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0260" y="298577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8360" y="372300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8360" y="459232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8360" y="541464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261745"/>
            <a:ext cx="11229975" cy="4333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4875" y="126174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1370" y="26797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1845" y="353949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1370" y="423862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1370" y="508952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270" y="2004695"/>
            <a:ext cx="11087100" cy="2847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0555" y="200469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8655" y="279844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555" y="349758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0555" y="422973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295400"/>
            <a:ext cx="11544300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25245"/>
            <a:ext cx="11591925" cy="5076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75355" y="2681605"/>
            <a:ext cx="16821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68460" y="4204970"/>
            <a:ext cx="22294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76400"/>
            <a:ext cx="11553825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59580" y="1502410"/>
            <a:ext cx="9156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87130" y="3042920"/>
            <a:ext cx="20396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918970"/>
            <a:ext cx="11639550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478280"/>
            <a:ext cx="11572875" cy="4429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85400" y="1412240"/>
            <a:ext cx="14452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34985" y="2923540"/>
            <a:ext cx="19361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6645" y="4483100"/>
            <a:ext cx="19361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855" y="5231130"/>
            <a:ext cx="15487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680845"/>
            <a:ext cx="11468100" cy="3495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00010" y="1681480"/>
            <a:ext cx="1548765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47635" y="2437765"/>
            <a:ext cx="1548765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24305"/>
            <a:ext cx="11496675" cy="5124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97830" y="124714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63570" y="279717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9215" y="5065395"/>
            <a:ext cx="9251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6680" y="5840730"/>
            <a:ext cx="9251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47825"/>
            <a:ext cx="11553825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26635" y="222059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22095"/>
            <a:ext cx="11515725" cy="5105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19070" y="2107565"/>
            <a:ext cx="46304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4780" y="5932805"/>
            <a:ext cx="87699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880" y="1405255"/>
            <a:ext cx="10334625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05635" y="3529965"/>
            <a:ext cx="65201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363345"/>
            <a:ext cx="11572875" cy="4962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23360" y="1947545"/>
            <a:ext cx="72485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120" y="2366645"/>
            <a:ext cx="9201150" cy="2124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44670" y="2323465"/>
            <a:ext cx="43091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66875"/>
            <a:ext cx="1154430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6525" y="761365"/>
            <a:ext cx="6838950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4866640"/>
            <a:ext cx="6705600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876425"/>
            <a:ext cx="11515725" cy="3105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9445" y="179514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4060" y="336423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033270"/>
            <a:ext cx="11591925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78280"/>
            <a:ext cx="11591925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0355" y="3335655"/>
            <a:ext cx="117265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0355" y="4328160"/>
            <a:ext cx="117265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0355" y="5329555"/>
            <a:ext cx="117265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66545"/>
            <a:ext cx="11572875" cy="372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4335" y="1610995"/>
            <a:ext cx="114877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4335" y="2613025"/>
            <a:ext cx="114877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4335" y="3596005"/>
            <a:ext cx="114877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4335" y="4597400"/>
            <a:ext cx="114877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85595"/>
            <a:ext cx="11525250" cy="3686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2275" y="1520825"/>
            <a:ext cx="114363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7825" y="2522855"/>
            <a:ext cx="114363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595" y="3524250"/>
            <a:ext cx="114363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111375"/>
            <a:ext cx="11525250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20" y="4618990"/>
            <a:ext cx="11430000" cy="1343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2635" y="292989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020" y="461899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499870"/>
            <a:ext cx="11668125" cy="3857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980" y="224917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740" y="1499870"/>
            <a:ext cx="11734800" cy="3857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9445" y="149987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9445" y="311785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2026-01-08T07:06:36Z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